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작업을 모두 완료했다면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각자의 작업을 하나로 합칠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어쩔 수 없이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각자가 추가하고 수정하고 삭제한 코드를 하나하나 대조해봐야 함</a:t>
            </a:r>
          </a:p>
        </p:txBody>
      </p:sp>
    </p:spTree>
    <p:extLst>
      <p:ext uri="{BB962C8B-B14F-4D97-AF65-F5344CB8AC3E}">
        <p14:creationId xmlns:p14="http://schemas.microsoft.com/office/powerpoint/2010/main" val="3837235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4-48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삭제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E02A6E8-B3B2-79BD-D208-577D0D7C8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056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30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다른 방식으로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또한 어렵지 않으니 차근차근 따라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뒤 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클릭해 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27B7AD-A661-C586-8D5F-E56476053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98753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334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4-49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66CD159-6F02-C79D-814A-5A4714E08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80535"/>
            <a:ext cx="71247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736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클릭한 뒤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누르면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클릭한 뒤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E0278-5E8F-996C-5687-A9231C04CD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4-50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번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B12D2E8-9546-54A6-64B3-17163918C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1" y="1914346"/>
            <a:ext cx="71151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917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그래프가 조금 복잡함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commit ‘&lt;commit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&gt;’ into 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생성됐다는 것을 볼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C2BE15-8244-6F06-FD94-66AC39483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052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빨리 감기 병합과 일반 병합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EB03B04-69E3-E45C-3E51-EDE55DF3E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8" y="1888924"/>
            <a:ext cx="71056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104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빨리 감기 병합이 아닌 병합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다음 그림과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상태에서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때는 이렇듯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16541770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빨리 감기 병합이 아닌 병합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D819599-871F-19D7-C651-915642399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62543"/>
            <a:ext cx="58388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827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탐색기에서 현재 파일 상태를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커밋이었던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A227BD-0B50-90A6-4A4B-5EA0E6B76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작업한 내용 중에는 서로의 작업과 전혀 관련 없는 부분도 있을 것이고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때로는 같은 코드를 다르게 수정한 부분도 있을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일일이 대조하고 합칠 코드를 판단한다면 너무나 번거로움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게다가 서로의 작업을 수작업으로 합치는 과정에서 실수할 수도 있음</a:t>
            </a:r>
          </a:p>
        </p:txBody>
      </p:sp>
    </p:spTree>
    <p:extLst>
      <p:ext uri="{BB962C8B-B14F-4D97-AF65-F5344CB8AC3E}">
        <p14:creationId xmlns:p14="http://schemas.microsoft.com/office/powerpoint/2010/main" val="11796105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4-53 | 4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번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합쳐진 파일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F76002B-F778-2F75-9FD2-A263A0B62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50863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06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번에 병합해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클릭한 뒤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5EBC03-F020-1322-E7A9-C6497CF32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63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4-54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5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번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6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번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6EAC3E2-368D-040E-5461-D2D358B5D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1151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69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병합한 결과는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branch ‘bar’ into 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79F547-EC96-D38B-4B62-62F2A5076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52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4-55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03876A4-1381-56A3-22B7-E8ADF84598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" y="1888924"/>
            <a:ext cx="7124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0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그림으로 표현하면 다음과 같음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5517C3-9569-6E8D-C172-6877F2A10C41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2A247047-737A-6E65-8EF4-C67A483DCAC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4-56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 원리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9123860-148F-211E-09FF-1C19BA7184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6DC937-4B6F-9787-FFD8-5BD91154F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60967"/>
            <a:ext cx="68008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171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보았음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서로 다른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좌측의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수도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병합할 수도 있다는 것 또한 학습</a:t>
            </a:r>
          </a:p>
        </p:txBody>
      </p:sp>
    </p:spTree>
    <p:extLst>
      <p:ext uri="{BB962C8B-B14F-4D97-AF65-F5344CB8AC3E}">
        <p14:creationId xmlns:p14="http://schemas.microsoft.com/office/powerpoint/2010/main" val="29173604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탐색기에서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상태를 확인해보면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생성했던 파일들과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생성했던 파일들이 모두 잘 추가되어 있는 걸 알 수 있음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131CE7-800B-92D3-7A44-51C9AF02D92F}"/>
              </a:ext>
            </a:extLst>
          </p:cNvPr>
          <p:cNvGrpSpPr/>
          <p:nvPr/>
        </p:nvGrpSpPr>
        <p:grpSpPr>
          <a:xfrm>
            <a:off x="597117" y="255315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2F67554-60CE-1BE8-B8F8-92D8841D889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4-57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FB5FEB3-5DAA-C5BE-EAC0-ACA197E49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B3EF066-5525-CE0C-13ED-974AFB239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845270"/>
            <a:ext cx="48006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493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병합하는 과정은 생각보다 순탄치 않을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번에 성공적으로 합쳐졌지만 그렇지 못한 상황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충돌이 발생하는 경우도 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충돌이란 병합하려는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서로 같은 내용을 다르게 수정한 상황을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번에 병합되지 못함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충돌은 여럿이 협업하여 개발할 때 빈번히 발생하므로 언제 발생하고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어떻게 해결할 수 있는지 꼭 알아야 함</a:t>
            </a:r>
          </a:p>
        </p:txBody>
      </p:sp>
    </p:spTree>
    <p:extLst>
      <p:ext uri="{BB962C8B-B14F-4D97-AF65-F5344CB8AC3E}">
        <p14:creationId xmlns:p14="http://schemas.microsoft.com/office/powerpoint/2010/main" val="29056337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뻗어나왔다고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첫 번째 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수정한 다음 커밋했고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첫 번째 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수정한 다음 커밋했음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8C9DB5-458A-0823-01C2-B497ADDD351B}"/>
              </a:ext>
            </a:extLst>
          </p:cNvPr>
          <p:cNvGrpSpPr/>
          <p:nvPr/>
        </p:nvGrpSpPr>
        <p:grpSpPr>
          <a:xfrm>
            <a:off x="597117" y="2880330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92B6175-F827-6922-674E-3D87D1823AB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같은 내용을 다르게 수정한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CF299EB-8663-48DE-0C68-4469CB5C9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16CF12A-2BFC-BDE3-9414-B60C5400C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306665"/>
            <a:ext cx="42291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0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 내용을 일일이 대조해야 하는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5B7949D-3B07-B351-482C-6A987E5AA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08332"/>
            <a:ext cx="58293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67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병합한다면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파일에는 어떤 내용을 저장해야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따라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저장해야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아니면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따라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저장해야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답은 깃도 모른다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상황에서 깃은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반영해야 할지 판단할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이처럼 같은 내용을 다르게 수정한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병합하는 상황을 충돌이 발생했다고 함</a:t>
            </a:r>
          </a:p>
        </p:txBody>
      </p:sp>
    </p:spTree>
    <p:extLst>
      <p:ext uri="{BB962C8B-B14F-4D97-AF65-F5344CB8AC3E}">
        <p14:creationId xmlns:p14="http://schemas.microsoft.com/office/powerpoint/2010/main" val="29205213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충돌이 발생한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ED2FD23-6648-370B-26F0-45FD957C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91074"/>
            <a:ext cx="43529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829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발생하면 최종적으로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반영할지 여러분이 직접 선택해야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충돌을 직접 발생시키고 이를 해결하는 과정을 실습해 보자</a:t>
            </a:r>
          </a:p>
        </p:txBody>
      </p:sp>
    </p:spTree>
    <p:extLst>
      <p:ext uri="{BB962C8B-B14F-4D97-AF65-F5344CB8AC3E}">
        <p14:creationId xmlns:p14="http://schemas.microsoft.com/office/powerpoint/2010/main" val="209831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임의의 로컬 저장소를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뒤 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CB1F38-6C5E-45E0-8F0B-42DAFB438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81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7DD4CF-282B-DBDF-507B-F54E56B4E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056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782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7AED87-AC17-0FE7-08B3-1D5AB86341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952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4-61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0C68476-8053-796C-639A-75B4F07C9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000"/>
            <a:ext cx="70770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113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생성한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변경한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356DE3-93D6-3FF6-868F-A9257796E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036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4-62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변경하기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AD7EDE-BD18-62EE-F8F2-81A72F186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1888924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219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변경한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65365A-64A2-F1A4-D5B4-1B3603C81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0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다른 상황도 생각해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회사는 자체 제작한 프로그램을 여러 회사에 납품했음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회사의 프로그램을 사용하는 회사들은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회사에 각자의 요구 사항을 전달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회사는 프로그램이 자신들의 회사에 맞게 조금 변경했으면 좋겠다고 요구했고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회사는 프로그램에 추가 기능이 있었으면 좋겠다고 요구했고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회사는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회사에게 이 기능은 필요하지 않으니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빼달라고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요구</a:t>
            </a:r>
          </a:p>
        </p:txBody>
      </p:sp>
    </p:spTree>
    <p:extLst>
      <p:ext uri="{BB962C8B-B14F-4D97-AF65-F5344CB8AC3E}">
        <p14:creationId xmlns:p14="http://schemas.microsoft.com/office/powerpoint/2010/main" val="28294044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4-63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변경하기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480480A-ED6E-70C6-8F80-796AF053B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31124"/>
            <a:ext cx="71151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935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같은 내용을 다르게 수정한 상태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변경한 뒤 커밋했고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변경한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상태에서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충돌이 발생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상태로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CCD5B8-CAF2-2384-7E64-E293D8001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00601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3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4-64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B1E3773-9F7C-DA29-5E2C-73A66974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056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56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‘병합 확정’ 창에서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ADBBC-3228-21F5-59F7-99C6CD3D5B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50B3F5-EB5C-62D8-6C86-55894D092E42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E10DF26-2026-8739-89D5-5EA7C6701B9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확정하기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9736AD1-AFBA-B5A1-34DB-90996D1EE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9A368DC-A864-88C2-47B9-473C8B8864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644189"/>
            <a:ext cx="6886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34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바로 병합되지 않고 ‘충돌 병합’ 창이 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발생했으니 이 충돌을 해결하라는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닫기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3AED24-C208-7B43-83D9-DAB552608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536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336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과정에서 충돌 발생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FFA17C3-9B0B-4D7E-F41D-9A96FC0FB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05957"/>
            <a:ext cx="69151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881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충돌시키기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충돌이 발생하면 다음과 같이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커밋하지 않은 변경사항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생기고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파일과 스테이지에 올라간 파일 항목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충돌이 발생한 파일이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953DC2-6333-F442-7687-1F8AF08F6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17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발생 직후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D8E3BF4-7427-D7FA-3377-95BCCB9C6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80535"/>
            <a:ext cx="71056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65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병합하는 과정에서 충돌이 발생했을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발생한 파일들의 충돌을 해결한 뒤 다시 커밋해야만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올바르게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충돌을 해결한다는 말은 무슨 뜻일까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발생한 이유는 병합하려는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같은 내용을 서로 다르게 수정했기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따라서 충돌이 발생하면 충돌이 발생한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중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병합 결과에 반영할지를 여러분이 직접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같은 내용을 다르게 수정한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중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최종적으로 반영할지를 직접 선택하는 것을 ‘충돌을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해결한다’고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2359534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하단을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갑자기 이상하게 수정되어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전혀 당황할 필요가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앞으로 여러분이 깃으로 버전을 관리하며 자주 보게 될 화면</a:t>
            </a:r>
          </a:p>
        </p:txBody>
      </p:sp>
    </p:spTree>
    <p:extLst>
      <p:ext uri="{BB962C8B-B14F-4D97-AF65-F5344CB8AC3E}">
        <p14:creationId xmlns:p14="http://schemas.microsoft.com/office/powerpoint/2010/main" val="3153297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새로운 요구 사항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C96547-66AA-5F05-DF1F-3E603028C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2249"/>
            <a:ext cx="46863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656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DD78FD-F44D-0E18-607D-9B87B460061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ABE8873-4AB0-DE5D-D926-7A5C5BB9FB6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4-68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파일의 충돌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685FF83-BCA4-7F1C-5AD2-78A667F22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AC89970-992B-69A7-720C-97EC7AC3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64680"/>
            <a:ext cx="40290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076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발생한 파일에는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&lt;&lt;&lt;&lt;&lt;&lt;&lt;, &gt;&gt;&gt;&gt;&gt;&gt;&gt;, 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기호가 표기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기호는 일종의 영역 표기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기호를 기준으로 윗부분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4-68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붉은색 박스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가리키는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현재 체크아웃한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적혀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아랫부분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4-68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파란색 박스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병합하려는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&lt;&lt;&lt;&lt;&lt;&lt;&lt;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 사이의 내용을 선택할지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&gt;&gt;&gt;&gt;&gt;&gt;&gt;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 사이의 내용을 선택할지 고르라는 표기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이 두 영역 중 반영할 부분을 직접 선택해 충돌을 해결해야 함</a:t>
            </a:r>
          </a:p>
        </p:txBody>
      </p:sp>
    </p:spTree>
    <p:extLst>
      <p:ext uri="{BB962C8B-B14F-4D97-AF65-F5344CB8AC3E}">
        <p14:creationId xmlns:p14="http://schemas.microsoft.com/office/powerpoint/2010/main" val="23245910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master(HEAD)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 중 어떤 내용을 병합에 반영할까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실습에서는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반영하겠음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충돌이 발생한 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항목에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파일에서 마우스 오른쪽 버튼을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내것’을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해결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항목과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저장소’것을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사용하여 해결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전자는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(HEAD,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내용을 병합에 반영하겠다는 의미이고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후자는 병합하려는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내용을 병합에 반영하겠다는 의미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F8FC7-3758-74E5-869E-AB134C424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62680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362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실습에서는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 결과로 반영할 예정이므로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내것’을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해결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클릭하겠음</a:t>
            </a:r>
          </a:p>
        </p:txBody>
      </p:sp>
    </p:spTree>
    <p:extLst>
      <p:ext uri="{BB962C8B-B14F-4D97-AF65-F5344CB8AC3E}">
        <p14:creationId xmlns:p14="http://schemas.microsoft.com/office/powerpoint/2010/main" val="12756089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17673C-030A-27BE-36EA-C09EA33B611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13CF2EF-D615-F86D-9918-B623D8315EE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4-69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내용으로 충돌 해결하기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42C6783-BDBF-9051-D4E8-229655862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72C0F5-43DD-9903-1763-E41FDF955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97313"/>
            <a:ext cx="71056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병합 결과로 반영하고 싶다면 ‘‘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저장소’것을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해결’을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</a:t>
            </a:r>
          </a:p>
        </p:txBody>
      </p:sp>
    </p:spTree>
    <p:extLst>
      <p:ext uri="{BB962C8B-B14F-4D97-AF65-F5344CB8AC3E}">
        <p14:creationId xmlns:p14="http://schemas.microsoft.com/office/powerpoint/2010/main" val="20903750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한쪽을 사용해서 충돌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해결하시겠습니까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창에 다음과 같은 메시지가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메시지를 잘 보면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해시가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333a6a3…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해시는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메시지는 ‘충돌이 발생한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반영하겠다’는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B11548-012B-E3AB-68D1-459AA6580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739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ADC87-4065-E53B-852F-E8FBB6D73CF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2C0A4FC-A5C2-54CF-222D-39B39EB263C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해결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630DD2-A594-69A3-94AC-F5ECD642A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FE6FC26-9F47-29CB-AE71-0620F1478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88924"/>
            <a:ext cx="7105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83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충돌이 발생한 파일을 담고 있던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커밋하지 않은 변경사항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사라짐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해결된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4EAA42-4723-7333-8083-E26CA3E0A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309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ADC87-4065-E53B-852F-E8FBB6D73CF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2C0A4FC-A5C2-54CF-222D-39B39EB263C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해결 직후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630DD2-A594-69A3-94AC-F5ECD642A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3FAEB68-8BBA-0165-D039-12463A00B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97313"/>
            <a:ext cx="7086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71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회사는 어떻게 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회사의 요구 사항의 수만큼 프로그램 코드를 복사하고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요구 사항에 맞게 복사된 코드를 수정</a:t>
            </a:r>
          </a:p>
        </p:txBody>
      </p:sp>
    </p:spTree>
    <p:extLst>
      <p:ext uri="{BB962C8B-B14F-4D97-AF65-F5344CB8AC3E}">
        <p14:creationId xmlns:p14="http://schemas.microsoft.com/office/powerpoint/2010/main" val="41406315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충돌을 해결했다고 해서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병합이 끝난 것이 아님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병합을 끝내려면 충돌을 해결한 뒤 다시 커밋해야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들어가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메시지가 자동으로 기입되어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활성화되어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0F68A5-34AA-4D24-56EC-065278230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224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ADC87-4065-E53B-852F-E8FBB6D73CF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2C0A4FC-A5C2-54CF-222D-39B39EB263C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해결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630DD2-A594-69A3-94AC-F5ECD642A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B00CCB1-3B55-75BC-0A20-679A151A3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15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061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충돌이 발생했던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성공적으로 병합된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내용도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내용으로 업데이트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E56EE-283B-4CBD-FBDA-A106A79A5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339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1ADC87-4065-E53B-852F-E8FBB6D73CF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2C0A4FC-A5C2-54CF-222D-39B39EB263C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해결 후 병합 완료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7630DD2-A594-69A3-94AC-F5ECD642A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D3EE12-4D8F-5310-3669-A875E952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151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01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내용을 다르게 수정한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충돌이 발생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기호를 기준으로 나누어진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&lt;&lt;&lt;&lt;&lt;&lt;&lt;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&gt;&gt;&gt;&gt;&gt;&gt;&gt;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 사이의 코드 중 무엇을 반영할지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그런 다음 다시 커밋하면 성공적으로 병합할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223698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충돌 해결하기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발생했을 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대처법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충돌을 해결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반영할지 직접 선택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1280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rebase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재배치는 예를 보며 이해하는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상황을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뻗어나왔고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 개 쌓여 있음</a:t>
            </a:r>
          </a:p>
        </p:txBody>
      </p:sp>
    </p:spTree>
    <p:extLst>
      <p:ext uri="{BB962C8B-B14F-4D97-AF65-F5344CB8AC3E}">
        <p14:creationId xmlns:p14="http://schemas.microsoft.com/office/powerpoint/2010/main" val="32838610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4-74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재배치 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C4EE4E-FB43-53E4-95EE-18FDE74B1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11523"/>
            <a:ext cx="39433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312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상황에서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4-75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뻗어나오도록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기준점을 변경하는 것을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rebase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26720426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4-75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재배치 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0D8ED8D-CE3C-E86D-9FB0-296D112A8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63" y="2003133"/>
            <a:ext cx="39433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새로운 요구 사항 반영하기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795814A-A2AF-DDB7-47DB-72B26C5A5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8758"/>
            <a:ext cx="5638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146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위해 우선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4-74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동일한 상황을 만들겠음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각각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C7A7D-FD43-E607-17CB-9BD2107B9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230802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8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4-76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두 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4905F6-A281-5657-A7DD-6FC4F52D7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1" y="1914346"/>
            <a:ext cx="68865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만든 뒤 체크아웃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8DEE65-5543-6CAE-69F6-A7F8922DFB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FDB275-5811-11A8-5544-16057EAEAA99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69C1AF37-46A9-FB58-150D-030CCC6BDAF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4-77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BFEDF02-B1AC-A73C-56D5-85D8C8745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E2020C7-B219-7C54-1DCE-FECB19486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44189"/>
            <a:ext cx="6858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375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각각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B0804C-C5D0-54E0-540A-69E0E9267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374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9015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4-78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두 개 추가로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0D7105B-F3B9-F199-0354-7BE2203C1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5"/>
            <a:ext cx="6877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54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이를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각각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EF34C7-ECF5-6C13-6E92-7B0E41E9D2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21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4-79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두 개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4FA7FF4-950B-F468-EB2A-5E94FF005D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75301"/>
            <a:ext cx="69246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60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 본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4-74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동일한 상황이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됐음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4-75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재배치하겠음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재배치하려면 재배치하려는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937BF2-75ED-87FD-35D7-792B78E14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125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4-80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BB1924C-2BC6-F6E5-BC15-E63EC689C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88924"/>
            <a:ext cx="6896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8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재배치하려는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재배치할 예정이므로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재배치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EB1E4-5269-6A0A-EF29-6B74610AB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11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시간이 흘러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회사의 프로그램은 어느덧 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 출시됐고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요구 사항이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개가 넘어갈 정도로 매우 많아졌다고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회사는 이미 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 출시했는데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요구 사항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개가 모두 같은 버전에서만 등장하지는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중 어떤 요구 사항은 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요구 사항일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요구 사항은 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요구 사항일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요구 사항은 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9.0.0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요구 사항일 수 있음</a:t>
            </a:r>
          </a:p>
        </p:txBody>
      </p:sp>
    </p:spTree>
    <p:extLst>
      <p:ext uri="{BB962C8B-B14F-4D97-AF65-F5344CB8AC3E}">
        <p14:creationId xmlns:p14="http://schemas.microsoft.com/office/powerpoint/2010/main" val="1852387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재배치하려는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‘재배치’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E0A84A6-5436-6D5D-BA73-B72E6F9B1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6858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927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‘재배치 확인’ 창에서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E303C-F516-49ED-824F-0ABD04C04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0F41C43-33DE-34A7-CD5E-80039B1A2DC3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DCDB618-AFE3-54A2-D749-70096A959FC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4-82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D52E0B0-5388-EFD6-B476-4AD82DE12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4E4A5B9-5E34-173A-C249-590B2938E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60044"/>
            <a:ext cx="68865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14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뻗어나왔던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뻗어나오게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기준점이 이동한 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8ED774-C04B-4EA1-9A22-13F572FA8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1374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23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0E2219-B573-D16F-987F-AF961D4E329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E6E1E8A-5EA0-D19E-6C6B-79A902D3A0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재배치 완료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A76E8F2-A38B-B7DA-31FF-5E07E6E3F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74CB650-D627-507D-37A4-C8191CAE2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66912"/>
            <a:ext cx="70961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98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재배치하기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재배치하는 과정에서도 충돌이 발생할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발생한다면 당황하지 말고 앞에서 학습한 대로 충돌을 해결하면 됨</a:t>
            </a:r>
          </a:p>
        </p:txBody>
      </p:sp>
    </p:spTree>
    <p:extLst>
      <p:ext uri="{BB962C8B-B14F-4D97-AF65-F5344CB8AC3E}">
        <p14:creationId xmlns:p14="http://schemas.microsoft.com/office/powerpoint/2010/main" val="3925704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회사는 어떻게 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버전별로 복사본을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요구 사항별로 복사본을 만들어 각 요구 사항에 맞게 소프트웨어를 수정해야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요구 사항은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개니 코드를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복사하고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1.0.5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요구 사항은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개니 코드를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복사하고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...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코드를 관리해야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말만 들어도 알 수 있듯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매우 번거롭고 현명하지 못한 방식</a:t>
            </a:r>
          </a:p>
        </p:txBody>
      </p:sp>
    </p:spTree>
    <p:extLst>
      <p:ext uri="{BB962C8B-B14F-4D97-AF65-F5344CB8AC3E}">
        <p14:creationId xmlns:p14="http://schemas.microsoft.com/office/powerpoint/2010/main" val="199346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버전별로 요구 사항이 많아질 경우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6E7A08-7892-30A7-84E7-FEF54FE37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0171"/>
            <a:ext cx="651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0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 없이 깃 배우기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 두 사례의 문제는 모두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버전의 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작업을 분기하고 싶을 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버전을 여러 흐름으로 나누어 관리하는 방법이라고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흐름으로 버전을 나누어 관리한다는 말은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쉽게 말해 다음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단계로 버전을 관리하는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필요한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합침</a:t>
            </a:r>
          </a:p>
        </p:txBody>
      </p:sp>
    </p:spTree>
    <p:extLst>
      <p:ext uri="{BB962C8B-B14F-4D97-AF65-F5344CB8AC3E}">
        <p14:creationId xmlns:p14="http://schemas.microsoft.com/office/powerpoint/2010/main" val="3668983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통한 버전 관리하기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F0628AA-44B5-E0CF-8FC7-BE6366E5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229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5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사례에서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어떻게 활용할 수 있는지 알아볼까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어느 정도 완성된 쇼핑몰에서 코드를 통째로 복사하지 않고 각자의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쇼핑몰 코드에서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장바구니’라는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‘주문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목록’이라는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나누었다고 해보자</a:t>
            </a:r>
          </a:p>
        </p:txBody>
      </p:sp>
    </p:spTree>
    <p:extLst>
      <p:ext uri="{BB962C8B-B14F-4D97-AF65-F5344CB8AC3E}">
        <p14:creationId xmlns:p14="http://schemas.microsoft.com/office/powerpoint/2010/main" val="45416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쇼핑몰 코드에서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나누기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49DC448-FBF4-F3DD-AD0B-57074178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44005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5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나누어진 각자의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장바구니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장바구니 기능을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주문 목록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주문 목록 기능을 만들면 됨</a:t>
            </a:r>
          </a:p>
        </p:txBody>
      </p:sp>
    </p:spTree>
    <p:extLst>
      <p:ext uri="{BB962C8B-B14F-4D97-AF65-F5344CB8AC3E}">
        <p14:creationId xmlns:p14="http://schemas.microsoft.com/office/powerpoint/2010/main" val="1941540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각자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작업하기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F22ED5B-9DDA-F837-94A4-9BD3A5C50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49720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6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각자의 작업이 끝나면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하나로 합침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작업과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작업은 자동으로 하나로 통합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하나로 통합되면 쇼핑몰 코드는 장바구니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작업한 내용과 주문 목록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작업한 내용을 모두 포함하게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‘같은 코드를 다르게 수정한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부분’만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살펴보면 됨</a:t>
            </a:r>
          </a:p>
        </p:txBody>
      </p:sp>
    </p:spTree>
    <p:extLst>
      <p:ext uri="{BB962C8B-B14F-4D97-AF65-F5344CB8AC3E}">
        <p14:creationId xmlns:p14="http://schemas.microsoft.com/office/powerpoint/2010/main" val="1573701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나누어진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합치기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A3A020B-75FA-88C3-AF34-163A7130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42501"/>
            <a:ext cx="4277418" cy="453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7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해결하기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사례에서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사용하는 예도 살펴보자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회사는 프로그램을 계속해서 개발하며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과정에서 새로운 요구 사항이 생긴다면 그에 맞는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그렇게 나누어진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요구 사항을 반영하면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버전별로 요구 사항이 아무리 많아져도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나누면 그만이니 코드를 통째로 복사할 필요는 없음</a:t>
            </a:r>
          </a:p>
        </p:txBody>
      </p:sp>
    </p:spTree>
    <p:extLst>
      <p:ext uri="{BB962C8B-B14F-4D97-AF65-F5344CB8AC3E}">
        <p14:creationId xmlns:p14="http://schemas.microsoft.com/office/powerpoint/2010/main" val="345131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4-12 | 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회사 프로그램에서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나누기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0C37784-AF75-8784-C3F0-B63107C64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0717"/>
            <a:ext cx="5477168" cy="434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나누어 관리하기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4.1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버전을 나누어 관리하는 이유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4.2 |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브랜치를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나누고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합쳐보기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4.3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충돌 해결하기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algn="l">
              <a:lnSpc>
                <a:spcPct val="150000"/>
              </a:lnSpc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4.4 |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브랜치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재배치하기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제공하는 가장 기본적인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최초의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여러분이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로컬 저장소를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개를 만들었다고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편의상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‘master 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‘master 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커밋’이라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</a:t>
            </a:r>
          </a:p>
        </p:txBody>
      </p:sp>
    </p:spTree>
    <p:extLst>
      <p:ext uri="{BB962C8B-B14F-4D97-AF65-F5344CB8AC3E}">
        <p14:creationId xmlns:p14="http://schemas.microsoft.com/office/powerpoint/2010/main" val="3234299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4-13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세 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55095F7-41F8-521F-533A-D09B9F38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9" y="2037257"/>
            <a:ext cx="9144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저장소는 다음과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같아짐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만들어진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편의상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‘foo 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커밋’이라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</a:t>
            </a:r>
          </a:p>
        </p:txBody>
      </p:sp>
    </p:spTree>
    <p:extLst>
      <p:ext uri="{BB962C8B-B14F-4D97-AF65-F5344CB8AC3E}">
        <p14:creationId xmlns:p14="http://schemas.microsoft.com/office/powerpoint/2010/main" val="1487933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주목할 점은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입장에서는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개밖에 없다는 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오로지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새로운 작업이 두 개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입장에서는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브랜치이기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때문에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개를 모두 포함</a:t>
            </a:r>
          </a:p>
        </p:txBody>
      </p:sp>
    </p:spTree>
    <p:extLst>
      <p:ext uri="{BB962C8B-B14F-4D97-AF65-F5344CB8AC3E}">
        <p14:creationId xmlns:p14="http://schemas.microsoft.com/office/powerpoint/2010/main" val="4115220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4-14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생성 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두 개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E26C982-F580-4E2D-DB11-2120C4801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16002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7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개를 더 쌓아보자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저장소는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4-15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같아짐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569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4-15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4FA507B-E20A-EAFD-921B-6AEC5DFAE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05361"/>
            <a:ext cx="16097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두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4-16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총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개가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여섯 개가 쌓이게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이렇듯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이용하면 버전을 여러 흐름으로 관리할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여러분이 알아야 하는 개념이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체크아웃</a:t>
            </a:r>
          </a:p>
        </p:txBody>
      </p:sp>
    </p:spTree>
    <p:extLst>
      <p:ext uri="{BB962C8B-B14F-4D97-AF65-F5344CB8AC3E}">
        <p14:creationId xmlns:p14="http://schemas.microsoft.com/office/powerpoint/2010/main" val="1032074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기본적으로 현재 작업 중인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가리키는 일종의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보통은 현재 작업 중인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나누고 합치는 과정에서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위치를 자유자재로 바꿀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체크아웃이란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작업할 수 있도록 작업 환경을 바꾸는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위치가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디렉터리는 체크아웃한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모습으로 바뀌게 됨</a:t>
            </a:r>
          </a:p>
        </p:txBody>
      </p:sp>
    </p:spTree>
    <p:extLst>
      <p:ext uri="{BB962C8B-B14F-4D97-AF65-F5344CB8AC3E}">
        <p14:creationId xmlns:p14="http://schemas.microsoft.com/office/powerpoint/2010/main" val="3069138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4-16 | master, foo,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148A63A-07D4-C57E-CA4D-1999BA9C2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8746"/>
            <a:ext cx="25241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나누어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나누어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(branch)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영어로 나뭇가지를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나무를 자세히 보면 한 줄기에서 가지들이 여러 갈래로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그 가지에서 여러 가지들이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걸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마치 줄기에서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뻗어나오는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나뭇가지와 같이 버전을 여러 흐름으로 나누어 관리하는 방법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버전을 여러 흐름으로 나누어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관리한다’는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말이 아직은 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와닿지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않을 수도 있겠음</a:t>
            </a: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4-17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가리킬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작업 디렉터리는 총 네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직후의 모습으로 바뀌게 됨</a:t>
            </a:r>
          </a:p>
        </p:txBody>
      </p:sp>
    </p:spTree>
    <p:extLst>
      <p:ext uri="{BB962C8B-B14F-4D97-AF65-F5344CB8AC3E}">
        <p14:creationId xmlns:p14="http://schemas.microsoft.com/office/powerpoint/2010/main" val="3568222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4-17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4E09085-0D48-FAD4-B448-E3FC5D2BD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480"/>
            <a:ext cx="25431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66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가리킬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작업 디렉터리는 총 다섯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직후의 모습을 띄게 됨</a:t>
            </a:r>
          </a:p>
        </p:txBody>
      </p:sp>
    </p:spTree>
    <p:extLst>
      <p:ext uri="{BB962C8B-B14F-4D97-AF65-F5344CB8AC3E}">
        <p14:creationId xmlns:p14="http://schemas.microsoft.com/office/powerpoint/2010/main" val="1122858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4-18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926BF34-48B6-4D12-C81E-D357FC084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24574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69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마찬가지로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가리킬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경우 작업 디렉터리는 총 여섯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직후의 모습을 띄게 됨</a:t>
            </a:r>
          </a:p>
        </p:txBody>
      </p:sp>
    </p:spTree>
    <p:extLst>
      <p:ext uri="{BB962C8B-B14F-4D97-AF65-F5344CB8AC3E}">
        <p14:creationId xmlns:p14="http://schemas.microsoft.com/office/powerpoint/2010/main" val="2914592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4-19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D7A75B-6A36-2D1F-A30C-1C5B88B6B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8" y="1975392"/>
            <a:ext cx="2322252" cy="46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0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연습할 때는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임의로 지어도 무방하나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실무에서는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암묵적으로 정해두는 경우가 많음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마구잡이로 지으면 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무엇을 위해 만들어졌는지 알 수가 없기 때문임</a:t>
            </a:r>
          </a:p>
        </p:txBody>
      </p:sp>
    </p:spTree>
    <p:extLst>
      <p:ext uri="{BB962C8B-B14F-4D97-AF65-F5344CB8AC3E}">
        <p14:creationId xmlns:p14="http://schemas.microsoft.com/office/powerpoint/2010/main" val="1964109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규칙 없이 지어진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이름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E78B71F-BF8C-3489-F283-A75C2E54C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07853"/>
            <a:ext cx="2009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30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다음처럼 ‘새로운 기능을 개발하기 위한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이름은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feature/&lt;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&gt;’,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릴리스를 준비하기 위한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이름은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release/&lt;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 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&gt;’,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급하게 수정해야 하기 위한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이름은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hotfix/&lt;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 사항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명명할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34173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목적에 따라 지어진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이름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4BEDAFA-6CBF-145B-EDC9-90E69576F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4695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5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나누어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버전을 여러 흐름으로 나누어 관리하는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0472BBF-A00D-A661-1ABA-B388F93E6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29066"/>
            <a:ext cx="43719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4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직접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비어 있는 로컬 저장소를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A7D98E-4F79-F81D-5932-5FF5A6CD6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29963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50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371D3AE-EEEC-5BA2-86F9-7DE183713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0" y="1914346"/>
            <a:ext cx="71151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95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935370-7CD2-3123-BF11-846A2EFAE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2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5B5CC62-4738-7A64-B910-D743EF8FA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83690"/>
            <a:ext cx="7124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068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마지막으로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BB4FD-E740-52AF-E5A2-7AB25413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67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0632F6-93FF-5F9E-023B-7F1CA8E56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88924"/>
            <a:ext cx="7115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11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이렇게 세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클릭해 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C7B71A-8111-5A66-11CE-FBB6FBBEF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40E6256-FC93-A97F-EF96-0466DA693C19}"/>
              </a:ext>
            </a:extLst>
          </p:cNvPr>
          <p:cNvGrpSpPr/>
          <p:nvPr/>
        </p:nvGrpSpPr>
        <p:grpSpPr>
          <a:xfrm>
            <a:off x="597117" y="2997776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33AE86E6-F034-961C-8320-F01F11070F2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4-25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생성하기 위해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7D9A98-D67B-8657-1FEF-BDF51E69C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6FFDE07-946F-ECAC-339D-B06FB7864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85749"/>
            <a:ext cx="70770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새로 만들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작성한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체크되어 있는지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체크되어 있지 않다면 체크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브랜치생성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651C38-3123-7BDB-328C-489C430700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3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체크아웃이란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환경을 바꾸겠다는 것을 의미한다고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체크아웃한다’라는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말은 작업 환경을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바꾼다는 의미이고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체크아웃한다’라는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말은 작업 환경을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바꾼다는 의미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21646B-3157-77A4-A409-561F60CF1254}"/>
              </a:ext>
            </a:extLst>
          </p:cNvPr>
          <p:cNvGrpSpPr/>
          <p:nvPr/>
        </p:nvGrpSpPr>
        <p:grpSpPr>
          <a:xfrm>
            <a:off x="597117" y="2905497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11AC34E-E4B1-20F1-D28B-2240D78CC00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4-26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4DF06A3-EC3A-D67A-081E-EEC4EDEF2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D6B4F33-DE0D-258C-D042-5EEB2D871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3172441"/>
            <a:ext cx="71056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2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브랜치생성을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좌측의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굵게 표기된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이름은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그림을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진하게 표기되어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현재 작업 환경이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브랜치임을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나타냄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358CB6-6493-4DA7-72F2-8640E1CC6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64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무엇이며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왜 필요한지를 쉽게 이해하려면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없는 상황을 가정해보면 됨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협업하여 온라인 쇼핑몰을 만들고 있다고 가정하자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쇼핑몰은 어느 정도 완성된 상태로 코드는 방대하고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꽤 쌓여 있는 상황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여기에 몇 가지 기능을 추가하고자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장바구니 기능을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주문 목록 기능을 구현하기로 했음</a:t>
            </a:r>
          </a:p>
        </p:txBody>
      </p:sp>
    </p:spTree>
    <p:extLst>
      <p:ext uri="{BB962C8B-B14F-4D97-AF65-F5344CB8AC3E}">
        <p14:creationId xmlns:p14="http://schemas.microsoft.com/office/powerpoint/2010/main" val="3857611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3C04-F896-8671-0152-F2F3FE4CBD3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F6D8514-0902-F684-8016-5295683E074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4-27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47AAAA8-3020-905D-68E8-42A71F99F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2FFDCDC-F4C1-0B22-5B90-FAED0AD40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7568"/>
            <a:ext cx="7096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8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작업 환경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브랜치이기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때문임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70D7D5-9983-76C2-A086-0452603F4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83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6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3C04-F896-8671-0152-F2F3FE4CBD3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F6D8514-0902-F684-8016-5295683E074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4-28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네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47AAAA8-3020-905D-68E8-42A71F99F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425965E-76A6-47B9-2105-0B682E802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70770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30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하나만 더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59585B-A730-21E3-D568-CBB265017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69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683C04-F896-8671-0152-F2F3FE4CBD3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F6D8514-0902-F684-8016-5295683E074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4-29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다섯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47AAAA8-3020-905D-68E8-42A71F99F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21217F5-6BA9-28CC-4BD3-F746514F0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888924"/>
            <a:ext cx="71532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595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이렇게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개가 쌓여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그로부터 파생된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개가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있을 텐데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탐색기를 열어 파일이 다섯 개 있는지 확인해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8E495-911D-EE82-08FD-42D653827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2D1D26-7505-D7F9-8E80-AE38C16093D5}"/>
              </a:ext>
            </a:extLst>
          </p:cNvPr>
          <p:cNvGrpSpPr/>
          <p:nvPr/>
        </p:nvGrpSpPr>
        <p:grpSpPr>
          <a:xfrm>
            <a:off x="597117" y="314877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99534C9-5CE5-854D-9F35-09617B58C72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4-30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파일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C97F37C-ED9A-C148-F237-032508AB6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666B825-3A1D-4844-0B86-431B0F80A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3457922"/>
            <a:ext cx="45053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269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더블클릭하면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2D1D26-7505-D7F9-8E80-AE38C16093D5}"/>
              </a:ext>
            </a:extLst>
          </p:cNvPr>
          <p:cNvGrpSpPr/>
          <p:nvPr/>
        </p:nvGrpSpPr>
        <p:grpSpPr>
          <a:xfrm>
            <a:off x="597117" y="262027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599534C9-5CE5-854D-9F35-09617B58C72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4-31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C97F37C-ED9A-C148-F237-032508AB6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657BBD-F52B-1E36-8758-066CA9BF1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5247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CC0B13-FF71-A40A-F55F-69DD201C3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80" y="2881981"/>
            <a:ext cx="70961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58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개가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탐색기를 열어 파일이 세 개 있는지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전까지만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해도 파일이 다섯 개 있었는데 갑자기 세 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됐음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작업 환경이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변경됐기 때문임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D222BD-7032-A542-2BF8-BBCC74EF0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3149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E812F-E5CA-D0C8-8C18-4C1C5357B170}"/>
              </a:ext>
            </a:extLst>
          </p:cNvPr>
          <p:cNvGrpSpPr/>
          <p:nvPr/>
        </p:nvGrpSpPr>
        <p:grpSpPr>
          <a:xfrm>
            <a:off x="597117" y="3333336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EEE083C4-852A-F83A-9E66-ECCB78A922C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4-32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파일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3D1C26A-D233-D6D9-E547-C26D5F72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BDF5179E-17A5-C111-E598-6297EB3E6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3650621"/>
            <a:ext cx="38385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92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그러면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상태에서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방법은 앞에서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 때와 동일함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BE812F-E5CA-D0C8-8C18-4C1C5357B170}"/>
              </a:ext>
            </a:extLst>
          </p:cNvPr>
          <p:cNvGrpSpPr/>
          <p:nvPr/>
        </p:nvGrpSpPr>
        <p:grpSpPr>
          <a:xfrm>
            <a:off x="597117" y="2871941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EEE083C4-852A-F83A-9E66-ECCB78A922C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4-33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C3D1C26A-D233-D6D9-E547-C26D5F72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22F5DF2-C885-3412-5A72-FC798EB13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F439D1-EF99-8603-54F6-8EAE4ACAB3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3117019"/>
            <a:ext cx="71151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13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35269-188A-FC88-A6B9-151960BAED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5951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1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4-2 | A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 맡기로 한 작업 내용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D9803D6-7DF8-1173-86FA-27843E624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03439"/>
            <a:ext cx="4152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4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4-34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네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DB9ED53-D7F5-0EA9-087F-056660068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14091"/>
            <a:ext cx="70961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04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0AD35B-A242-0E5B-A54C-27AED82FA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91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4-35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다섯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D56A68-437C-8104-0833-0231CE10E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702"/>
            <a:ext cx="7096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27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마지막으로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하나만 더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bar_f.txt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B9BB03-8AAE-B11D-B970-BEBC80F2A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2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4-36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여섯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62C6C0-3472-6067-35C4-A32B4591A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770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459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상태는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세 개의 흐름으로 버전을 관리해 보았음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BFF91C-15AB-E71A-FF75-AF93009EC0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74" y="1990376"/>
            <a:ext cx="209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26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4-37 | master, foo,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B9D5FFF-66AD-8AFE-396D-61A2D9A83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2600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통해 버전을 여러 흐름으로 나누어 관리하는 방법에 대해 배웠다면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이렇게 나뉜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하나로 합치는 방법에 대해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하나로 통합하는 것을 병합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영어로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 만든 예시를 다시 살펴보자</a:t>
            </a:r>
          </a:p>
        </p:txBody>
      </p:sp>
    </p:spTree>
    <p:extLst>
      <p:ext uri="{BB962C8B-B14F-4D97-AF65-F5344CB8AC3E}">
        <p14:creationId xmlns:p14="http://schemas.microsoft.com/office/powerpoint/2010/main" val="395288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세 개 예시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CE240D-1319-A69D-5577-247ED6761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888924"/>
            <a:ext cx="26574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4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어떻게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4-39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모양이 됨</a:t>
            </a:r>
          </a:p>
        </p:txBody>
      </p:sp>
    </p:spTree>
    <p:extLst>
      <p:ext uri="{BB962C8B-B14F-4D97-AF65-F5344CB8AC3E}">
        <p14:creationId xmlns:p14="http://schemas.microsoft.com/office/powerpoint/2010/main" val="392395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이미 어느 정도 만들어진 쇼핑몰 코드를 통째로 복사하여 각각 장바구니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주문 목록 기능을 만들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과정에서 여러 파일을 추가하고 수정하고 삭제</a:t>
            </a:r>
          </a:p>
        </p:txBody>
      </p:sp>
    </p:spTree>
    <p:extLst>
      <p:ext uri="{BB962C8B-B14F-4D97-AF65-F5344CB8AC3E}">
        <p14:creationId xmlns:p14="http://schemas.microsoft.com/office/powerpoint/2010/main" val="2457820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4-39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합쳐진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B22475C-4EBB-A033-8652-E108568EF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9221"/>
            <a:ext cx="25431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56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빨리 감기 병합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병합한 결과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4-39)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다시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입장에서는 자신의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마치 빨리 감기 하듯이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동일하게 업데이트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빨리 감기 하듯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동일해질 수 있었던 이유는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브랜치에서부터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시점부터 병합되는 순간까지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어떤 변화도 없었기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이후로 여러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쌓였지만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그동안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어떤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없이 그저 가만히 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그렇기 때문에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적에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새롭게 쌓인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반영만 하면 됨</a:t>
            </a:r>
          </a:p>
        </p:txBody>
      </p:sp>
    </p:spTree>
    <p:extLst>
      <p:ext uri="{BB962C8B-B14F-4D97-AF65-F5344CB8AC3E}">
        <p14:creationId xmlns:p14="http://schemas.microsoft.com/office/powerpoint/2010/main" val="19581141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4-40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2299CB-887F-D15F-837B-5303C33B1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98164"/>
            <a:ext cx="47434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23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변화가 없었던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마치 빨리 감기 하듯 업데이트되는 병합 기법을 빨리 감기 병합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fastforward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merge)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함</a:t>
            </a:r>
          </a:p>
        </p:txBody>
      </p:sp>
    </p:spTree>
    <p:extLst>
      <p:ext uri="{BB962C8B-B14F-4D97-AF65-F5344CB8AC3E}">
        <p14:creationId xmlns:p14="http://schemas.microsoft.com/office/powerpoint/2010/main" val="3321226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앞서 만든 환경을 다시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체크아웃해야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7D015E-4D67-BE1A-8373-1146567B6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6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4-41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EFF0F9-4FB3-B7CE-1795-F095D74EC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5702"/>
            <a:ext cx="709612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88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체크아웃한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병합해야 하니 이를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1C5525-6E09-ED48-F58D-8BA363CB9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948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33FEEF0-5A1F-4A70-E319-5D23927F1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97313"/>
            <a:ext cx="71151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149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‘병합 확정’ 창이 뜨면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fast-forward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가능해도 새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항목은 체크하지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3383B8-1F8A-50D5-9869-3C2BD1293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871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확정하기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5C4555B-CDC6-5214-18BA-A2276DE40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66912"/>
            <a:ext cx="70961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1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버전을 나누어 관리하는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복사된 쇼핑몰 코드에 각자의 작업을 수행하는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852EC99-220E-75F6-7BDB-536BF8C9C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50277"/>
            <a:ext cx="33337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1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같아졌음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76296-C620-CE09-2D98-D4CF123D6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7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4-44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병합된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A24B643-7F0A-4DBB-2B27-8C883B970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58523"/>
            <a:ext cx="7077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160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병합하고 나서 더 이상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남은 작업이 없다면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더는 작업하지 않을 예정이라면 병합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상태로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클릭한 후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보자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EF936-33FB-E68F-EC18-86A7515C1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9762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99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4-45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마우스 오른쪽 버튼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FED28DC-4112-4BDB-AE0A-EC27B76C0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66912"/>
            <a:ext cx="7124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04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삭제하려면 삭제하려는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아닌 다른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있어야 함</a:t>
            </a:r>
          </a:p>
        </p:txBody>
      </p:sp>
    </p:spTree>
    <p:extLst>
      <p:ext uri="{BB962C8B-B14F-4D97-AF65-F5344CB8AC3E}">
        <p14:creationId xmlns:p14="http://schemas.microsoft.com/office/powerpoint/2010/main" val="364426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삭제’ 창이 뜨면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강제 삭제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항목은 체크하지 않음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658A20-DB1D-8CC1-571E-72D503F71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07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4-46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CDEE700-4060-289E-74B1-181672F63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151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24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상단의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브랜치’에서도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삭제’에서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선택한 뒤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누르면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38012095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7FF212-965D-41F5-D66D-023FE502571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38C236C7-7191-24B4-E010-3C3E9396B94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4-47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상단의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브랜치’에서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0190442-2AE7-2EAE-36D5-21A523118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696599-C2B9-3DB0-749A-39A41D105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92079"/>
            <a:ext cx="66865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47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4.2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브랜치를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나누고</a:t>
            </a:r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,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합쳐보기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삭제된 결과는 다음과 같음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CBB95-34A9-BACC-6AEC-DBD0CF86E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1945</TotalTime>
  <Words>4962</Words>
  <Application>Microsoft Office PowerPoint</Application>
  <PresentationFormat>화면 슬라이드 쇼(4:3)</PresentationFormat>
  <Paragraphs>645</Paragraphs>
  <Slides>174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174</vt:i4>
      </vt:variant>
    </vt:vector>
  </HeadingPairs>
  <TitlesOfParts>
    <vt:vector size="181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318</cp:revision>
  <dcterms:created xsi:type="dcterms:W3CDTF">2022-07-24T23:33:52Z</dcterms:created>
  <dcterms:modified xsi:type="dcterms:W3CDTF">2022-08-09T00:14:36Z</dcterms:modified>
</cp:coreProperties>
</file>